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Lst>
  <p:notesMasterIdLst>
    <p:notesMasterId r:id="rId13"/>
  </p:notesMasterIdLst>
  <p:sldIdLst>
    <p:sldId id="256" r:id="rId2"/>
    <p:sldId id="26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A55772-5675-B94E-837A-5E11B26D178D}" type="datetimeFigureOut">
              <a:rPr lang="en-US" smtClean="0"/>
              <a:pPr/>
              <a:t>9/30/2013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3F980F-A07F-A247-9650-46BC6D12267E}" type="slidenum">
              <a:rPr lang="en-US" smtClean="0"/>
              <a:pPr/>
              <a:t>‹#›</a:t>
            </a:fld>
            <a:endParaRPr lang="en-US"/>
          </a:p>
        </p:txBody>
      </p:sp>
    </p:spTree>
    <p:extLst>
      <p:ext uri="{BB962C8B-B14F-4D97-AF65-F5344CB8AC3E}">
        <p14:creationId xmlns:p14="http://schemas.microsoft.com/office/powerpoint/2010/main" val="256145057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3F980F-A07F-A247-9650-46BC6D12267E}"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72610A1-8D77-B14A-8434-719172A269F8}" type="datetimeFigureOut">
              <a:rPr lang="en-US" smtClean="0"/>
              <a:pPr/>
              <a:t>9/30/2013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2610A1-8D77-B14A-8434-719172A269F8}" type="datetimeFigureOut">
              <a:rPr lang="en-US" smtClean="0"/>
              <a:pPr/>
              <a:t>9/30/2013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95C26-4AAC-7B43-9E55-E92032E525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2610A1-8D77-B14A-8434-719172A269F8}" type="datetimeFigureOut">
              <a:rPr lang="en-US" smtClean="0"/>
              <a:pPr/>
              <a:t>9/30/2013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95C26-4AAC-7B43-9E55-E92032E525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72610A1-8D77-B14A-8434-719172A269F8}" type="datetimeFigureOut">
              <a:rPr lang="en-US" smtClean="0"/>
              <a:pPr/>
              <a:t>9/30/2013</a:t>
            </a:fld>
            <a:endParaRPr lang="en-US"/>
          </a:p>
        </p:txBody>
      </p:sp>
      <p:sp>
        <p:nvSpPr>
          <p:cNvPr id="9" name="Slide Number Placeholder 8"/>
          <p:cNvSpPr>
            <a:spLocks noGrp="1"/>
          </p:cNvSpPr>
          <p:nvPr>
            <p:ph type="sldNum" sz="quarter" idx="15"/>
          </p:nvPr>
        </p:nvSpPr>
        <p:spPr/>
        <p:txBody>
          <a:bodyPr rtlCol="0"/>
          <a:lstStyle/>
          <a:p>
            <a:fld id="{38C95C26-4AAC-7B43-9E55-E92032E52523}"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72610A1-8D77-B14A-8434-719172A269F8}" type="datetimeFigureOut">
              <a:rPr lang="en-US" smtClean="0"/>
              <a:pPr/>
              <a:t>9/30/2013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8C95C26-4AAC-7B43-9E55-E92032E5252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72610A1-8D77-B14A-8434-719172A269F8}" type="datetimeFigureOut">
              <a:rPr lang="en-US" smtClean="0"/>
              <a:pPr/>
              <a:t>9/30/2013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95C26-4AAC-7B43-9E55-E92032E52523}"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72610A1-8D77-B14A-8434-719172A269F8}" type="datetimeFigureOut">
              <a:rPr lang="en-US" smtClean="0"/>
              <a:pPr/>
              <a:t>9/30/2013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C95C26-4AAC-7B43-9E55-E92032E52523}"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72610A1-8D77-B14A-8434-719172A269F8}" type="datetimeFigureOut">
              <a:rPr lang="en-US" smtClean="0"/>
              <a:pPr/>
              <a:t>9/30/2013</a:t>
            </a:fld>
            <a:endParaRPr lang="en-US"/>
          </a:p>
        </p:txBody>
      </p:sp>
      <p:sp>
        <p:nvSpPr>
          <p:cNvPr id="7" name="Slide Number Placeholder 6"/>
          <p:cNvSpPr>
            <a:spLocks noGrp="1"/>
          </p:cNvSpPr>
          <p:nvPr>
            <p:ph type="sldNum" sz="quarter" idx="11"/>
          </p:nvPr>
        </p:nvSpPr>
        <p:spPr/>
        <p:txBody>
          <a:bodyPr rtlCol="0"/>
          <a:lstStyle/>
          <a:p>
            <a:fld id="{38C95C26-4AAC-7B43-9E55-E92032E52523}"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2610A1-8D77-B14A-8434-719172A269F8}" type="datetimeFigureOut">
              <a:rPr lang="en-US" smtClean="0"/>
              <a:pPr/>
              <a:t>9/30/2013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C95C26-4AAC-7B43-9E55-E92032E525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72610A1-8D77-B14A-8434-719172A269F8}" type="datetimeFigureOut">
              <a:rPr lang="en-US" smtClean="0"/>
              <a:pPr/>
              <a:t>9/30/2013</a:t>
            </a:fld>
            <a:endParaRPr lang="en-US"/>
          </a:p>
        </p:txBody>
      </p:sp>
      <p:sp>
        <p:nvSpPr>
          <p:cNvPr id="22" name="Slide Number Placeholder 21"/>
          <p:cNvSpPr>
            <a:spLocks noGrp="1"/>
          </p:cNvSpPr>
          <p:nvPr>
            <p:ph type="sldNum" sz="quarter" idx="15"/>
          </p:nvPr>
        </p:nvSpPr>
        <p:spPr/>
        <p:txBody>
          <a:bodyPr rtlCol="0"/>
          <a:lstStyle/>
          <a:p>
            <a:fld id="{38C95C26-4AAC-7B43-9E55-E92032E52523}"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72610A1-8D77-B14A-8434-719172A269F8}" type="datetimeFigureOut">
              <a:rPr lang="en-US" smtClean="0"/>
              <a:pPr/>
              <a:t>9/30/2013</a:t>
            </a:fld>
            <a:endParaRPr lang="en-US"/>
          </a:p>
        </p:txBody>
      </p:sp>
      <p:sp>
        <p:nvSpPr>
          <p:cNvPr id="18" name="Slide Number Placeholder 17"/>
          <p:cNvSpPr>
            <a:spLocks noGrp="1"/>
          </p:cNvSpPr>
          <p:nvPr>
            <p:ph type="sldNum" sz="quarter" idx="11"/>
          </p:nvPr>
        </p:nvSpPr>
        <p:spPr/>
        <p:txBody>
          <a:bodyPr rtlCol="0"/>
          <a:lstStyle/>
          <a:p>
            <a:fld id="{38C95C26-4AAC-7B43-9E55-E92032E52523}"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72610A1-8D77-B14A-8434-719172A269F8}" type="datetimeFigureOut">
              <a:rPr lang="en-US" smtClean="0"/>
              <a:pPr/>
              <a:t>9/30/2013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8C95C26-4AAC-7B43-9E55-E92032E5252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285999" y="446452"/>
            <a:ext cx="6306111" cy="2619186"/>
          </a:xfrm>
        </p:spPr>
        <p:txBody>
          <a:bodyPr>
            <a:noAutofit/>
          </a:bodyPr>
          <a:lstStyle/>
          <a:p>
            <a:r>
              <a:rPr lang="en-US" sz="8800" dirty="0" smtClean="0"/>
              <a:t>Personal Hygiene</a:t>
            </a:r>
            <a:endParaRPr lang="en-US" sz="8800" dirty="0"/>
          </a:p>
        </p:txBody>
      </p:sp>
      <p:sp>
        <p:nvSpPr>
          <p:cNvPr id="7" name="Subtitle 6"/>
          <p:cNvSpPr>
            <a:spLocks noGrp="1"/>
          </p:cNvSpPr>
          <p:nvPr>
            <p:ph type="subTitle" idx="1"/>
          </p:nvPr>
        </p:nvSpPr>
        <p:spPr>
          <a:xfrm>
            <a:off x="2419909" y="3631722"/>
            <a:ext cx="6509535" cy="1371600"/>
          </a:xfrm>
        </p:spPr>
        <p:txBody>
          <a:bodyPr>
            <a:normAutofit/>
          </a:bodyPr>
          <a:lstStyle/>
          <a:p>
            <a:r>
              <a:rPr lang="en-US" sz="2800" dirty="0" smtClean="0"/>
              <a:t>From your HEAD to your FEET!</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954"/>
            <a:ext cx="7467600" cy="618266"/>
          </a:xfrm>
        </p:spPr>
        <p:txBody>
          <a:bodyPr/>
          <a:lstStyle/>
          <a:p>
            <a:r>
              <a:rPr lang="en-US" smtClean="0"/>
              <a:t>Hands </a:t>
            </a:r>
            <a:endParaRPr lang="en-US" dirty="0"/>
          </a:p>
        </p:txBody>
      </p:sp>
      <p:sp>
        <p:nvSpPr>
          <p:cNvPr id="3" name="Content Placeholder 2"/>
          <p:cNvSpPr>
            <a:spLocks noGrp="1"/>
          </p:cNvSpPr>
          <p:nvPr>
            <p:ph sz="quarter" idx="1"/>
          </p:nvPr>
        </p:nvSpPr>
        <p:spPr>
          <a:xfrm>
            <a:off x="457199" y="1031799"/>
            <a:ext cx="7662041" cy="5703579"/>
          </a:xfrm>
        </p:spPr>
        <p:txBody>
          <a:bodyPr>
            <a:normAutofit fontScale="70000" lnSpcReduction="20000"/>
          </a:bodyPr>
          <a:lstStyle/>
          <a:p>
            <a:r>
              <a:rPr lang="en-US" sz="2560" dirty="0" smtClean="0"/>
              <a:t>The single most important thing we can do to keep from getting sick and spreading illness to others is to wash our hands! </a:t>
            </a:r>
          </a:p>
          <a:p>
            <a:r>
              <a:rPr lang="en-US" sz="2560" dirty="0" smtClean="0"/>
              <a:t>Hands are the easiest transporters of germs and bacteria. </a:t>
            </a:r>
          </a:p>
          <a:p>
            <a:pPr>
              <a:buNone/>
            </a:pPr>
            <a:endParaRPr lang="en-US" sz="2560" dirty="0" smtClean="0"/>
          </a:p>
          <a:p>
            <a:pPr>
              <a:buNone/>
            </a:pPr>
            <a:r>
              <a:rPr lang="en-US" sz="2560" dirty="0" smtClean="0"/>
              <a:t>				</a:t>
            </a:r>
            <a:r>
              <a:rPr lang="en-US" sz="2560" b="1" u="sng" dirty="0" smtClean="0"/>
              <a:t>Hand Washing Steps</a:t>
            </a:r>
          </a:p>
          <a:p>
            <a:pPr>
              <a:buNone/>
            </a:pPr>
            <a:endParaRPr lang="en-US" sz="2560" dirty="0" smtClean="0"/>
          </a:p>
          <a:p>
            <a:r>
              <a:rPr lang="en-US" sz="2560" dirty="0" smtClean="0"/>
              <a:t>1. Wash your hands with warm water and soap for at least 20 seconds. (Happy Birthday song TWICE) </a:t>
            </a:r>
          </a:p>
          <a:p>
            <a:r>
              <a:rPr lang="en-US" sz="2560" dirty="0" smtClean="0"/>
              <a:t>2. Be sure to scrub in between your fingers and the top of your hands. You may also need a brush to get under nails.</a:t>
            </a:r>
          </a:p>
          <a:p>
            <a:r>
              <a:rPr lang="en-US" sz="2560" dirty="0" smtClean="0"/>
              <a:t>3. Thoroughly rinse with warm water.</a:t>
            </a:r>
          </a:p>
          <a:p>
            <a:r>
              <a:rPr lang="en-US" sz="2560" dirty="0" smtClean="0"/>
              <a:t>4. Use something clean to dry your hands, such as paper towel or a hot air dryer. Try to avoid dishtowels and wiping clean hands on clothing to dry them.</a:t>
            </a:r>
          </a:p>
          <a:p>
            <a:pPr>
              <a:buNone/>
            </a:pPr>
            <a:endParaRPr lang="en-US" sz="2560" dirty="0" smtClean="0"/>
          </a:p>
          <a:p>
            <a:r>
              <a:rPr lang="en-US" sz="2560" dirty="0" smtClean="0"/>
              <a:t>Hand Sanitizers – Great Way to Decontaminate Hands </a:t>
            </a:r>
          </a:p>
          <a:p>
            <a:pPr lvl="1"/>
            <a:r>
              <a:rPr lang="en-US" sz="2560" dirty="0" smtClean="0"/>
              <a:t>Use when no access to sink </a:t>
            </a:r>
          </a:p>
          <a:p>
            <a:pPr lvl="1"/>
            <a:r>
              <a:rPr lang="en-US" sz="2560" dirty="0" smtClean="0"/>
              <a:t>Reduce bacteria counts  </a:t>
            </a:r>
          </a:p>
          <a:p>
            <a:pPr lvl="1"/>
            <a:r>
              <a:rPr lang="en-US" sz="2560" dirty="0" smtClean="0"/>
              <a:t>Quick and easy</a:t>
            </a:r>
            <a:br>
              <a:rPr lang="en-US" sz="2560" dirty="0" smtClean="0"/>
            </a:br>
            <a:endParaRPr lang="en-US" sz="256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77005"/>
          </a:xfrm>
        </p:spPr>
        <p:txBody>
          <a:bodyPr/>
          <a:lstStyle/>
          <a:p>
            <a:r>
              <a:rPr lang="en-US" dirty="0" smtClean="0"/>
              <a:t>Feet</a:t>
            </a:r>
            <a:endParaRPr lang="en-US" dirty="0"/>
          </a:p>
        </p:txBody>
      </p:sp>
      <p:sp>
        <p:nvSpPr>
          <p:cNvPr id="3" name="Content Placeholder 2"/>
          <p:cNvSpPr>
            <a:spLocks noGrp="1"/>
          </p:cNvSpPr>
          <p:nvPr>
            <p:ph sz="quarter" idx="1"/>
          </p:nvPr>
        </p:nvSpPr>
        <p:spPr>
          <a:xfrm>
            <a:off x="457200" y="1051643"/>
            <a:ext cx="7467600" cy="5674902"/>
          </a:xfrm>
        </p:spPr>
        <p:txBody>
          <a:bodyPr>
            <a:normAutofit lnSpcReduction="10000"/>
          </a:bodyPr>
          <a:lstStyle/>
          <a:p>
            <a:r>
              <a:rPr lang="en-US" dirty="0" smtClean="0"/>
              <a:t>Did you know???? The feet actually contain the most number of sweat glands in the entire human body!</a:t>
            </a:r>
          </a:p>
          <a:p>
            <a:endParaRPr lang="en-US" dirty="0" smtClean="0"/>
          </a:p>
          <a:p>
            <a:r>
              <a:rPr lang="en-US" dirty="0" smtClean="0"/>
              <a:t>Anyone can get sweaty feet, regardless of the temperature or time of year. But teenagers and pregnant women are especially prone because hormonal changes make them sweat more.</a:t>
            </a:r>
          </a:p>
          <a:p>
            <a:pPr>
              <a:buNone/>
            </a:pPr>
            <a:endParaRPr lang="en-US" dirty="0" smtClean="0"/>
          </a:p>
          <a:p>
            <a:r>
              <a:rPr lang="en-US" dirty="0" smtClean="0"/>
              <a:t>To prevent foot odor…</a:t>
            </a:r>
          </a:p>
          <a:p>
            <a:pPr lvl="1"/>
            <a:r>
              <a:rPr lang="en-US" dirty="0" smtClean="0"/>
              <a:t>Make sure to wash your feet in the shower or bath daily</a:t>
            </a:r>
          </a:p>
          <a:p>
            <a:pPr lvl="1"/>
            <a:r>
              <a:rPr lang="en-US" dirty="0" smtClean="0"/>
              <a:t>Wear socks that allow your feet to breath, yet help absorb the sweat</a:t>
            </a:r>
          </a:p>
          <a:p>
            <a:pPr lvl="1"/>
            <a:r>
              <a:rPr lang="en-US" dirty="0" smtClean="0"/>
              <a:t>Use shoe deodorizers (if your feet are smelly then your shoes are also probably smelly)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Entry Task</a:t>
            </a:r>
            <a:endParaRPr lang="en-US" sz="4800" dirty="0"/>
          </a:p>
        </p:txBody>
      </p:sp>
      <p:sp>
        <p:nvSpPr>
          <p:cNvPr id="3" name="Content Placeholder 2"/>
          <p:cNvSpPr>
            <a:spLocks noGrp="1"/>
          </p:cNvSpPr>
          <p:nvPr>
            <p:ph sz="quarter" idx="1"/>
          </p:nvPr>
        </p:nvSpPr>
        <p:spPr/>
        <p:txBody>
          <a:bodyPr>
            <a:normAutofit/>
          </a:bodyPr>
          <a:lstStyle/>
          <a:p>
            <a:r>
              <a:rPr lang="en-US" sz="3600" dirty="0" smtClean="0"/>
              <a:t>Why is it important to take responsibility for our personal hygiene? Please list at least three reasons.</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08345"/>
          </a:xfrm>
        </p:spPr>
        <p:txBody>
          <a:bodyPr/>
          <a:lstStyle/>
          <a:p>
            <a:r>
              <a:rPr lang="en-US" dirty="0" smtClean="0"/>
              <a:t>Hair and Scalp Health</a:t>
            </a:r>
            <a:endParaRPr lang="en-US" dirty="0"/>
          </a:p>
        </p:txBody>
      </p:sp>
      <p:sp>
        <p:nvSpPr>
          <p:cNvPr id="3" name="Content Placeholder 2"/>
          <p:cNvSpPr>
            <a:spLocks noGrp="1"/>
          </p:cNvSpPr>
          <p:nvPr>
            <p:ph sz="quarter" idx="1"/>
          </p:nvPr>
        </p:nvSpPr>
        <p:spPr>
          <a:xfrm>
            <a:off x="457200" y="1051643"/>
            <a:ext cx="7638830" cy="5422309"/>
          </a:xfrm>
        </p:spPr>
        <p:txBody>
          <a:bodyPr>
            <a:normAutofit fontScale="92500" lnSpcReduction="10000"/>
          </a:bodyPr>
          <a:lstStyle/>
          <a:p>
            <a:r>
              <a:rPr lang="en-US" dirty="0" smtClean="0"/>
              <a:t>The same kind of oil that causes breakouts on</a:t>
            </a:r>
            <a:br>
              <a:rPr lang="en-US" dirty="0" smtClean="0"/>
            </a:br>
            <a:r>
              <a:rPr lang="en-US" dirty="0" smtClean="0"/>
              <a:t>your face also comes out of the pores on your scalp.</a:t>
            </a:r>
          </a:p>
          <a:p>
            <a:pPr>
              <a:buNone/>
            </a:pPr>
            <a:r>
              <a:rPr lang="en-US" dirty="0" smtClean="0"/>
              <a:t> </a:t>
            </a:r>
          </a:p>
          <a:p>
            <a:r>
              <a:rPr lang="en-US" dirty="0" smtClean="0"/>
              <a:t> If your hair is oily, wash it every day.</a:t>
            </a:r>
          </a:p>
          <a:p>
            <a:pPr>
              <a:buNone/>
            </a:pPr>
            <a:endParaRPr lang="en-US" dirty="0" smtClean="0"/>
          </a:p>
          <a:p>
            <a:r>
              <a:rPr lang="en-US" dirty="0" smtClean="0"/>
              <a:t>Wash regularly with shampoo (cheap ones are often as good as very expensive ones).</a:t>
            </a:r>
          </a:p>
          <a:p>
            <a:pPr>
              <a:buNone/>
            </a:pPr>
            <a:endParaRPr lang="en-US" dirty="0" smtClean="0"/>
          </a:p>
          <a:p>
            <a:r>
              <a:rPr lang="en-US" dirty="0" smtClean="0"/>
              <a:t>Massage your scalp well. This will remove dead skin cells, excess oil, and dirt. </a:t>
            </a:r>
          </a:p>
          <a:p>
            <a:pPr>
              <a:buNone/>
            </a:pPr>
            <a:endParaRPr lang="en-US" dirty="0" smtClean="0"/>
          </a:p>
          <a:p>
            <a:r>
              <a:rPr lang="en-US" dirty="0" smtClean="0"/>
              <a:t> Rinse well with water.</a:t>
            </a:r>
          </a:p>
          <a:p>
            <a:pPr>
              <a:buNone/>
            </a:pPr>
            <a:endParaRPr lang="en-US" dirty="0" smtClean="0"/>
          </a:p>
          <a:p>
            <a:r>
              <a:rPr lang="en-US" dirty="0" smtClean="0"/>
              <a:t>When you're styling your hair, pay close attention to the products you use.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67872"/>
          </a:xfrm>
        </p:spPr>
        <p:txBody>
          <a:bodyPr/>
          <a:lstStyle/>
          <a:p>
            <a:r>
              <a:rPr lang="en-US" dirty="0" smtClean="0"/>
              <a:t>Oral Health and Bad Breath</a:t>
            </a:r>
            <a:endParaRPr lang="en-US" dirty="0"/>
          </a:p>
        </p:txBody>
      </p:sp>
      <p:sp>
        <p:nvSpPr>
          <p:cNvPr id="3" name="Content Placeholder 2"/>
          <p:cNvSpPr>
            <a:spLocks noGrp="1"/>
          </p:cNvSpPr>
          <p:nvPr>
            <p:ph sz="quarter" idx="1"/>
          </p:nvPr>
        </p:nvSpPr>
        <p:spPr>
          <a:xfrm>
            <a:off x="457200" y="1121091"/>
            <a:ext cx="7467600" cy="5352861"/>
          </a:xfrm>
        </p:spPr>
        <p:txBody>
          <a:bodyPr>
            <a:normAutofit lnSpcReduction="10000"/>
          </a:bodyPr>
          <a:lstStyle/>
          <a:p>
            <a:r>
              <a:rPr lang="en-US" dirty="0" smtClean="0"/>
              <a:t>Bad breath, also called halitosis, is caused by bacteria that grow in your mouth. </a:t>
            </a:r>
          </a:p>
          <a:p>
            <a:endParaRPr lang="en-US" dirty="0" smtClean="0"/>
          </a:p>
          <a:p>
            <a:r>
              <a:rPr lang="en-US" dirty="0" smtClean="0"/>
              <a:t>The bacteria gather on the small food pieces left in your mouth, especially between your teeth. </a:t>
            </a:r>
          </a:p>
          <a:p>
            <a:endParaRPr lang="en-US" dirty="0" smtClean="0"/>
          </a:p>
          <a:p>
            <a:r>
              <a:rPr lang="en-US" dirty="0" smtClean="0"/>
              <a:t>Tips for preventing bad breath:</a:t>
            </a:r>
          </a:p>
          <a:p>
            <a:pPr lvl="1"/>
            <a:r>
              <a:rPr lang="en-US" dirty="0" smtClean="0"/>
              <a:t>Brush your teeth (and tongue) for at least 2 minutes twice a day with a fluoride toothpaste, especially after meals. </a:t>
            </a:r>
          </a:p>
          <a:p>
            <a:pPr lvl="1"/>
            <a:r>
              <a:rPr lang="en-US" dirty="0" smtClean="0"/>
              <a:t>Floss every day. </a:t>
            </a:r>
          </a:p>
          <a:p>
            <a:pPr lvl="1"/>
            <a:r>
              <a:rPr lang="en-US" dirty="0" smtClean="0"/>
              <a:t>Replace your toothbrush every 3 to 4 months. </a:t>
            </a:r>
          </a:p>
          <a:p>
            <a:pPr lvl="1"/>
            <a:r>
              <a:rPr lang="en-US" dirty="0" smtClean="0"/>
              <a:t>Avoiding certain foods: garlic, onion, cabbage, coffee. </a:t>
            </a:r>
          </a:p>
          <a:p>
            <a:pPr lvl="1"/>
            <a:r>
              <a:rPr lang="en-US" dirty="0" smtClean="0"/>
              <a:t>Visit your dentist every 6 months. </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83707"/>
          </a:xfrm>
        </p:spPr>
        <p:txBody>
          <a:bodyPr/>
          <a:lstStyle/>
          <a:p>
            <a:r>
              <a:rPr lang="en-US" dirty="0" smtClean="0"/>
              <a:t>How to Clean your Ears</a:t>
            </a:r>
            <a:endParaRPr lang="en-US" dirty="0"/>
          </a:p>
        </p:txBody>
      </p:sp>
      <p:sp>
        <p:nvSpPr>
          <p:cNvPr id="3" name="Content Placeholder 2"/>
          <p:cNvSpPr>
            <a:spLocks noGrp="1"/>
          </p:cNvSpPr>
          <p:nvPr>
            <p:ph sz="quarter" idx="1"/>
          </p:nvPr>
        </p:nvSpPr>
        <p:spPr>
          <a:xfrm>
            <a:off x="248040" y="1007241"/>
            <a:ext cx="7676760" cy="5850759"/>
          </a:xfrm>
        </p:spPr>
        <p:txBody>
          <a:bodyPr>
            <a:normAutofit lnSpcReduction="10000"/>
          </a:bodyPr>
          <a:lstStyle/>
          <a:p>
            <a:r>
              <a:rPr lang="en-US" b="1" dirty="0" smtClean="0"/>
              <a:t>What is EARWAX and why do we have it?</a:t>
            </a:r>
          </a:p>
          <a:p>
            <a:pPr lvl="1"/>
            <a:r>
              <a:rPr lang="en-US" dirty="0" err="1" smtClean="0"/>
              <a:t>Cerumen</a:t>
            </a:r>
            <a:r>
              <a:rPr lang="en-US" dirty="0" smtClean="0"/>
              <a:t>, or Earwax, is a protective, waxy substance that is usually yellow in color</a:t>
            </a:r>
          </a:p>
          <a:p>
            <a:pPr lvl="1"/>
            <a:r>
              <a:rPr lang="en-US" dirty="0" smtClean="0"/>
              <a:t>Earwax is made in the outer ear canal</a:t>
            </a:r>
          </a:p>
          <a:p>
            <a:pPr lvl="1"/>
            <a:r>
              <a:rPr lang="en-US" dirty="0" smtClean="0"/>
              <a:t>Earwax has many important functions…</a:t>
            </a:r>
          </a:p>
          <a:p>
            <a:pPr lvl="2"/>
            <a:r>
              <a:rPr lang="en-US" dirty="0" smtClean="0"/>
              <a:t>protects the eardrum and ear canal by providing a waterproof lining, helping to keep it dry and preventing germs from causing infection</a:t>
            </a:r>
          </a:p>
          <a:p>
            <a:pPr lvl="2"/>
            <a:r>
              <a:rPr lang="en-US" dirty="0" smtClean="0"/>
              <a:t>traps dirt, dust, and other particles, keeping them from injuring or irritating the eardrum</a:t>
            </a:r>
          </a:p>
          <a:p>
            <a:r>
              <a:rPr lang="en-US" b="1" dirty="0" smtClean="0"/>
              <a:t>How to clean your ears…</a:t>
            </a:r>
          </a:p>
          <a:p>
            <a:pPr lvl="1"/>
            <a:r>
              <a:rPr lang="en-US" dirty="0" smtClean="0"/>
              <a:t>After the wax is produced, it slowly makes its way through the outer ear canal to the opening of the ear. Then it either falls out or comes out during bathing.</a:t>
            </a:r>
          </a:p>
          <a:p>
            <a:pPr lvl="1"/>
            <a:r>
              <a:rPr lang="en-US" dirty="0" smtClean="0"/>
              <a:t>Any wax that is not cleared out naturally can be wiped out with a clean washcloth soaked in warm water</a:t>
            </a:r>
          </a:p>
          <a:p>
            <a:pPr lvl="1"/>
            <a:r>
              <a:rPr lang="en-US" dirty="0" smtClean="0"/>
              <a:t>And then there is the great Q-Tip debate!</a:t>
            </a:r>
          </a:p>
          <a:p>
            <a:pPr lvl="2">
              <a:buNone/>
            </a:pP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78582"/>
          </a:xfrm>
        </p:spPr>
        <p:txBody>
          <a:bodyPr/>
          <a:lstStyle/>
          <a:p>
            <a:r>
              <a:rPr lang="en-US" dirty="0" smtClean="0"/>
              <a:t>Acne </a:t>
            </a:r>
            <a:endParaRPr lang="en-US" dirty="0"/>
          </a:p>
        </p:txBody>
      </p:sp>
      <p:sp>
        <p:nvSpPr>
          <p:cNvPr id="3" name="Content Placeholder 2"/>
          <p:cNvSpPr>
            <a:spLocks noGrp="1"/>
          </p:cNvSpPr>
          <p:nvPr>
            <p:ph sz="quarter" idx="1"/>
          </p:nvPr>
        </p:nvSpPr>
        <p:spPr>
          <a:xfrm>
            <a:off x="218275" y="853220"/>
            <a:ext cx="8540346" cy="5865884"/>
          </a:xfrm>
        </p:spPr>
        <p:txBody>
          <a:bodyPr>
            <a:noAutofit/>
          </a:bodyPr>
          <a:lstStyle/>
          <a:p>
            <a:r>
              <a:rPr lang="en-US" sz="1700" dirty="0" smtClean="0"/>
              <a:t>Acne often starts in your early teen years because your body is making more oil glands. </a:t>
            </a:r>
          </a:p>
          <a:p>
            <a:endParaRPr lang="en-US" sz="1700" dirty="0" smtClean="0"/>
          </a:p>
          <a:p>
            <a:r>
              <a:rPr lang="en-US" sz="1700" dirty="0" smtClean="0"/>
              <a:t>A few different skin problems are a part of acne: </a:t>
            </a:r>
          </a:p>
          <a:p>
            <a:pPr lvl="1"/>
            <a:r>
              <a:rPr lang="en-US" sz="1700" dirty="0" smtClean="0"/>
              <a:t>Whiteheads: hair follicle (root) is plugged with oil and skin cells </a:t>
            </a:r>
          </a:p>
          <a:p>
            <a:pPr lvl="1"/>
            <a:r>
              <a:rPr lang="en-US" sz="1700" dirty="0" smtClean="0"/>
              <a:t>Blackheads: plugged up stuff comes up to the surface of the skin and the air touches it </a:t>
            </a:r>
          </a:p>
          <a:p>
            <a:pPr lvl="1"/>
            <a:r>
              <a:rPr lang="en-US" sz="1700" dirty="0" smtClean="0"/>
              <a:t>Cystic Acne: plugged follicle breaks deep inside in the skin, nodules or cysts form</a:t>
            </a:r>
          </a:p>
          <a:p>
            <a:pPr lvl="1">
              <a:buNone/>
            </a:pPr>
            <a:endParaRPr lang="en-US" sz="1700" dirty="0" smtClean="0"/>
          </a:p>
          <a:p>
            <a:r>
              <a:rPr lang="en-US" sz="1700" dirty="0" smtClean="0"/>
              <a:t>What can make acne worse?</a:t>
            </a:r>
          </a:p>
          <a:p>
            <a:pPr lvl="1"/>
            <a:r>
              <a:rPr lang="en-US" sz="1700" dirty="0" smtClean="0"/>
              <a:t>Oil-based make-up and suntan oil</a:t>
            </a:r>
          </a:p>
          <a:p>
            <a:pPr lvl="1"/>
            <a:r>
              <a:rPr lang="en-US" sz="1700" dirty="0" smtClean="0"/>
              <a:t>Stress </a:t>
            </a:r>
          </a:p>
          <a:p>
            <a:pPr lvl="1"/>
            <a:r>
              <a:rPr lang="en-US" sz="1700" dirty="0" smtClean="0"/>
              <a:t>Your period </a:t>
            </a:r>
          </a:p>
          <a:p>
            <a:pPr lvl="1"/>
            <a:r>
              <a:rPr lang="en-US" sz="1700" dirty="0" smtClean="0"/>
              <a:t>Picking at your pimples </a:t>
            </a:r>
          </a:p>
          <a:p>
            <a:pPr lvl="1"/>
            <a:r>
              <a:rPr lang="en-US" sz="1700" dirty="0" smtClean="0"/>
              <a:t>Getting too much sun </a:t>
            </a:r>
          </a:p>
          <a:p>
            <a:pPr lvl="1">
              <a:buNone/>
            </a:pPr>
            <a:endParaRPr lang="en-US" sz="1700" dirty="0" smtClean="0"/>
          </a:p>
          <a:p>
            <a:r>
              <a:rPr lang="en-US" sz="1700" dirty="0" smtClean="0"/>
              <a:t>Keep your face clean by washing your face twice a day with mild soap.</a:t>
            </a:r>
          </a:p>
          <a:p>
            <a:pPr>
              <a:buNone/>
            </a:pPr>
            <a:r>
              <a:rPr lang="en-US" sz="2000" dirty="0" smtClean="0"/>
              <a:t> </a:t>
            </a:r>
          </a:p>
          <a:p>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18266"/>
          </a:xfrm>
        </p:spPr>
        <p:txBody>
          <a:bodyPr/>
          <a:lstStyle/>
          <a:p>
            <a:r>
              <a:rPr lang="en-US" dirty="0" smtClean="0"/>
              <a:t>Acne Myths</a:t>
            </a:r>
            <a:endParaRPr lang="en-US" dirty="0"/>
          </a:p>
        </p:txBody>
      </p:sp>
      <p:sp>
        <p:nvSpPr>
          <p:cNvPr id="3" name="Content Placeholder 2"/>
          <p:cNvSpPr>
            <a:spLocks noGrp="1"/>
          </p:cNvSpPr>
          <p:nvPr>
            <p:ph sz="quarter" idx="1"/>
          </p:nvPr>
        </p:nvSpPr>
        <p:spPr>
          <a:xfrm>
            <a:off x="457200" y="1011958"/>
            <a:ext cx="7467600" cy="5461994"/>
          </a:xfrm>
        </p:spPr>
        <p:txBody>
          <a:bodyPr>
            <a:normAutofit fontScale="92500" lnSpcReduction="10000"/>
          </a:bodyPr>
          <a:lstStyle/>
          <a:p>
            <a:r>
              <a:rPr lang="en-US" dirty="0" smtClean="0"/>
              <a:t>Myth #1: Tanning clears up skin. </a:t>
            </a:r>
          </a:p>
          <a:p>
            <a:endParaRPr lang="en-US" dirty="0" smtClean="0"/>
          </a:p>
          <a:p>
            <a:r>
              <a:rPr lang="en-US" dirty="0" smtClean="0"/>
              <a:t>Myth #2: Popping pimples will help them go away faster </a:t>
            </a:r>
          </a:p>
          <a:p>
            <a:endParaRPr lang="en-US" dirty="0" smtClean="0"/>
          </a:p>
          <a:p>
            <a:r>
              <a:rPr lang="en-US" dirty="0" smtClean="0"/>
              <a:t>Myth #3: Chocolate and greasy foods cause acne </a:t>
            </a:r>
          </a:p>
          <a:p>
            <a:endParaRPr lang="en-US" dirty="0" smtClean="0"/>
          </a:p>
          <a:p>
            <a:r>
              <a:rPr lang="en-US" dirty="0" smtClean="0"/>
              <a:t>Myth #4: Don't wear makeup if you want clear skin </a:t>
            </a:r>
          </a:p>
          <a:p>
            <a:endParaRPr lang="en-US" dirty="0" smtClean="0"/>
          </a:p>
          <a:p>
            <a:r>
              <a:rPr lang="en-US" dirty="0" smtClean="0"/>
              <a:t>Myth #5: The more you wash your face, the fewer breakouts </a:t>
            </a:r>
          </a:p>
          <a:p>
            <a:endParaRPr lang="en-US" dirty="0" smtClean="0"/>
          </a:p>
          <a:p>
            <a:r>
              <a:rPr lang="en-US" dirty="0" smtClean="0"/>
              <a:t>Myth #6: If you keep getting breakouts, it helps to use more acne medication until the breakouts stop.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8108"/>
          </a:xfrm>
        </p:spPr>
        <p:txBody>
          <a:bodyPr/>
          <a:lstStyle/>
          <a:p>
            <a:r>
              <a:rPr lang="en-US" dirty="0" smtClean="0"/>
              <a:t>Sweat and Smell</a:t>
            </a:r>
            <a:endParaRPr lang="en-US" dirty="0"/>
          </a:p>
        </p:txBody>
      </p:sp>
      <p:sp>
        <p:nvSpPr>
          <p:cNvPr id="3" name="Content Placeholder 2"/>
          <p:cNvSpPr>
            <a:spLocks noGrp="1"/>
          </p:cNvSpPr>
          <p:nvPr>
            <p:ph sz="quarter" idx="1"/>
          </p:nvPr>
        </p:nvSpPr>
        <p:spPr>
          <a:xfrm>
            <a:off x="457200" y="1051643"/>
            <a:ext cx="7467600" cy="5422309"/>
          </a:xfrm>
        </p:spPr>
        <p:txBody>
          <a:bodyPr>
            <a:normAutofit/>
          </a:bodyPr>
          <a:lstStyle/>
          <a:p>
            <a:r>
              <a:rPr lang="en-US" dirty="0" smtClean="0"/>
              <a:t>Sweating has an important job – it helps to cool your body down when you are hot. </a:t>
            </a:r>
          </a:p>
          <a:p>
            <a:pPr>
              <a:buNone/>
            </a:pPr>
            <a:endParaRPr lang="en-US" dirty="0" smtClean="0"/>
          </a:p>
          <a:p>
            <a:r>
              <a:rPr lang="en-US" dirty="0" smtClean="0"/>
              <a:t>You actually have two to four million sweat glands all over the body (mainly </a:t>
            </a:r>
            <a:r>
              <a:rPr lang="en-US" dirty="0" err="1" smtClean="0"/>
              <a:t>eccrine</a:t>
            </a:r>
            <a:r>
              <a:rPr lang="en-US" dirty="0" smtClean="0"/>
              <a:t> glands). </a:t>
            </a:r>
          </a:p>
          <a:p>
            <a:pPr>
              <a:buNone/>
            </a:pPr>
            <a:endParaRPr lang="en-US" dirty="0" smtClean="0"/>
          </a:p>
          <a:p>
            <a:r>
              <a:rPr lang="en-US" dirty="0" smtClean="0"/>
              <a:t> But thanks to puberty, </a:t>
            </a:r>
            <a:r>
              <a:rPr lang="en-US" dirty="0" err="1" smtClean="0"/>
              <a:t>apocrine</a:t>
            </a:r>
            <a:r>
              <a:rPr lang="en-US" dirty="0" smtClean="0"/>
              <a:t> sweat glands become more active during the teenage years</a:t>
            </a:r>
          </a:p>
          <a:p>
            <a:pPr lvl="1"/>
            <a:r>
              <a:rPr lang="en-US" dirty="0" smtClean="0"/>
              <a:t>begin to secrete different chemicals into the sweat that has a strong smelling odor </a:t>
            </a:r>
          </a:p>
          <a:p>
            <a:pPr lvl="1">
              <a:buNone/>
            </a:pPr>
            <a:endParaRPr lang="en-US" dirty="0" smtClean="0"/>
          </a:p>
          <a:p>
            <a:r>
              <a:rPr lang="en-US" dirty="0" smtClean="0"/>
              <a:t>Don’t panic, though. Sweat and smell are normal parts of becoming an adult!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48030"/>
          </a:xfrm>
        </p:spPr>
        <p:txBody>
          <a:bodyPr/>
          <a:lstStyle/>
          <a:p>
            <a:r>
              <a:rPr lang="en-US" dirty="0" smtClean="0"/>
              <a:t>Sweat and Smell Continued</a:t>
            </a:r>
            <a:endParaRPr lang="en-US" dirty="0"/>
          </a:p>
        </p:txBody>
      </p:sp>
      <p:sp>
        <p:nvSpPr>
          <p:cNvPr id="3" name="Content Placeholder 2"/>
          <p:cNvSpPr>
            <a:spLocks noGrp="1"/>
          </p:cNvSpPr>
          <p:nvPr>
            <p:ph sz="quarter" idx="1"/>
          </p:nvPr>
        </p:nvSpPr>
        <p:spPr>
          <a:xfrm>
            <a:off x="457200" y="1041722"/>
            <a:ext cx="7467600" cy="5432230"/>
          </a:xfrm>
        </p:spPr>
        <p:txBody>
          <a:bodyPr>
            <a:normAutofit fontScale="85000" lnSpcReduction="20000"/>
          </a:bodyPr>
          <a:lstStyle/>
          <a:p>
            <a:r>
              <a:rPr lang="en-US" b="1" dirty="0" smtClean="0"/>
              <a:t>How to combat the sweat and the smell…</a:t>
            </a:r>
          </a:p>
          <a:p>
            <a:pPr>
              <a:buNone/>
            </a:pPr>
            <a:endParaRPr lang="en-US" b="1" dirty="0" smtClean="0"/>
          </a:p>
          <a:p>
            <a:r>
              <a:rPr lang="en-US" dirty="0" smtClean="0"/>
              <a:t>Shower or take a bath every day. </a:t>
            </a:r>
          </a:p>
          <a:p>
            <a:endParaRPr lang="en-US" dirty="0" smtClean="0"/>
          </a:p>
          <a:p>
            <a:r>
              <a:rPr lang="en-US" dirty="0" smtClean="0"/>
              <a:t>Wearing clean clothes, socks, and underwear each day can also help you to feel clean.</a:t>
            </a:r>
          </a:p>
          <a:p>
            <a:endParaRPr lang="en-US" dirty="0" smtClean="0"/>
          </a:p>
          <a:p>
            <a:r>
              <a:rPr lang="en-US" dirty="0" smtClean="0"/>
              <a:t>If you sweat a lot, find clothes made from cotton or other natural materials will help absorb sweat more effectively. </a:t>
            </a:r>
          </a:p>
          <a:p>
            <a:endParaRPr lang="en-US" dirty="0" smtClean="0"/>
          </a:p>
          <a:p>
            <a:r>
              <a:rPr lang="en-US" dirty="0" smtClean="0"/>
              <a:t>To help underarm smell, try using a deodorant or deodorant/antiperspirant combination. </a:t>
            </a:r>
          </a:p>
          <a:p>
            <a:pPr lvl="1"/>
            <a:r>
              <a:rPr lang="en-US" dirty="0" smtClean="0"/>
              <a:t>Deodorants get rid of the odor of sweat by covering it up</a:t>
            </a:r>
          </a:p>
          <a:p>
            <a:pPr lvl="1"/>
            <a:r>
              <a:rPr lang="en-US" dirty="0" smtClean="0"/>
              <a:t>Antiperspirants actually stop or dry up perspiration</a:t>
            </a:r>
          </a:p>
          <a:p>
            <a:pPr lvl="1"/>
            <a:endParaRPr lang="en-US" dirty="0" smtClean="0"/>
          </a:p>
          <a:p>
            <a:r>
              <a:rPr lang="en-US" dirty="0" smtClean="0"/>
              <a:t>Remember!!! Nothing smells better than clean skin. Perfumes are not a good substitute for a shower or wash.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Oriel.thmx</Template>
  <TotalTime>132</TotalTime>
  <Words>831</Words>
  <Application>Microsoft Office PowerPoint</Application>
  <PresentationFormat>On-screen Show (4:3)</PresentationFormat>
  <Paragraphs>116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Personal Hygiene</vt:lpstr>
      <vt:lpstr>Entry Task</vt:lpstr>
      <vt:lpstr>Hair and Scalp Health</vt:lpstr>
      <vt:lpstr>Oral Health and Bad Breath</vt:lpstr>
      <vt:lpstr>How to Clean your Ears</vt:lpstr>
      <vt:lpstr>Acne </vt:lpstr>
      <vt:lpstr>Acne Myths</vt:lpstr>
      <vt:lpstr>Sweat and Smell</vt:lpstr>
      <vt:lpstr>Sweat and Smell Continued</vt:lpstr>
      <vt:lpstr>Hands </vt:lpstr>
      <vt:lpstr>Feet</vt:lpstr>
    </vt:vector>
  </TitlesOfParts>
  <Company>Barry's Cartoons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Hygiene</dc:title>
  <dc:creator>Barry McWilliams</dc:creator>
  <cp:lastModifiedBy>Windows User</cp:lastModifiedBy>
  <cp:revision>8</cp:revision>
  <dcterms:created xsi:type="dcterms:W3CDTF">2013-09-29T17:10:48Z</dcterms:created>
  <dcterms:modified xsi:type="dcterms:W3CDTF">2013-09-30T19:56:08Z</dcterms:modified>
</cp:coreProperties>
</file>